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031200" cy="30175200"/>
  <p:notesSz cx="6858000" cy="9144000"/>
  <p:defaultTextStyle>
    <a:defPPr>
      <a:defRPr lang="en-US"/>
    </a:defPPr>
    <a:lvl1pPr marL="0" algn="l" defTabSz="245790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228954" algn="l" defTabSz="245790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2457907" algn="l" defTabSz="245790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3686861" algn="l" defTabSz="245790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4915814" algn="l" defTabSz="245790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6144768" algn="l" defTabSz="245790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7373722" algn="l" defTabSz="245790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8602675" algn="l" defTabSz="245790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9831629" algn="l" defTabSz="245790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04" userDrawn="1">
          <p15:clr>
            <a:srgbClr val="A4A3A4"/>
          </p15:clr>
        </p15:guide>
        <p15:guide id="2" pos="6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DA65"/>
    <a:srgbClr val="FF2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642" y="84"/>
      </p:cViewPr>
      <p:guideLst>
        <p:guide orient="horz" pos="9504"/>
        <p:guide pos="6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340" y="4938397"/>
            <a:ext cx="17876520" cy="10505440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8900" y="15848967"/>
            <a:ext cx="15773400" cy="7285353"/>
          </a:xfrm>
        </p:spPr>
        <p:txBody>
          <a:bodyPr/>
          <a:lstStyle>
            <a:lvl1pPr marL="0" indent="0" algn="ctr">
              <a:buNone/>
              <a:defRPr sz="5520"/>
            </a:lvl1pPr>
            <a:lvl2pPr marL="1051560" indent="0" algn="ctr">
              <a:buNone/>
              <a:defRPr sz="4600"/>
            </a:lvl2pPr>
            <a:lvl3pPr marL="2103120" indent="0" algn="ctr">
              <a:buNone/>
              <a:defRPr sz="4140"/>
            </a:lvl3pPr>
            <a:lvl4pPr marL="3154680" indent="0" algn="ctr">
              <a:buNone/>
              <a:defRPr sz="3680"/>
            </a:lvl4pPr>
            <a:lvl5pPr marL="4206240" indent="0" algn="ctr">
              <a:buNone/>
              <a:defRPr sz="3680"/>
            </a:lvl5pPr>
            <a:lvl6pPr marL="5257800" indent="0" algn="ctr">
              <a:buNone/>
              <a:defRPr sz="3680"/>
            </a:lvl6pPr>
            <a:lvl7pPr marL="6309360" indent="0" algn="ctr">
              <a:buNone/>
              <a:defRPr sz="3680"/>
            </a:lvl7pPr>
            <a:lvl8pPr marL="7360920" indent="0" algn="ctr">
              <a:buNone/>
              <a:defRPr sz="3680"/>
            </a:lvl8pPr>
            <a:lvl9pPr marL="8412480" indent="0" algn="ctr">
              <a:buNone/>
              <a:defRPr sz="3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6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50453" y="1606550"/>
            <a:ext cx="4534853" cy="25572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5896" y="1606550"/>
            <a:ext cx="13341668" cy="25572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7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3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942" y="7522854"/>
            <a:ext cx="18139410" cy="12552043"/>
          </a:xfrm>
        </p:spPr>
        <p:txBody>
          <a:bodyPr anchor="b"/>
          <a:lstStyle>
            <a:lvl1pPr>
              <a:defRPr sz="1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942" y="20193644"/>
            <a:ext cx="18139410" cy="6600823"/>
          </a:xfrm>
        </p:spPr>
        <p:txBody>
          <a:bodyPr/>
          <a:lstStyle>
            <a:lvl1pPr marL="0" indent="0">
              <a:buNone/>
              <a:defRPr sz="5520">
                <a:solidFill>
                  <a:schemeClr val="tx1"/>
                </a:solidFill>
              </a:defRPr>
            </a:lvl1pPr>
            <a:lvl2pPr marL="105156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2pPr>
            <a:lvl3pPr marL="210312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3pPr>
            <a:lvl4pPr marL="315468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4pPr>
            <a:lvl5pPr marL="420624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5pPr>
            <a:lvl6pPr marL="525780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6pPr>
            <a:lvl7pPr marL="630936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7pPr>
            <a:lvl8pPr marL="736092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8pPr>
            <a:lvl9pPr marL="841248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2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5895" y="8032750"/>
            <a:ext cx="8938260" cy="19145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7045" y="8032750"/>
            <a:ext cx="8938260" cy="19145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0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4" y="1606557"/>
            <a:ext cx="18139410" cy="58324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637" y="7397117"/>
            <a:ext cx="8897182" cy="3625213"/>
          </a:xfrm>
        </p:spPr>
        <p:txBody>
          <a:bodyPr anchor="b"/>
          <a:lstStyle>
            <a:lvl1pPr marL="0" indent="0">
              <a:buNone/>
              <a:defRPr sz="5520" b="1"/>
            </a:lvl1pPr>
            <a:lvl2pPr marL="1051560" indent="0">
              <a:buNone/>
              <a:defRPr sz="4600" b="1"/>
            </a:lvl2pPr>
            <a:lvl3pPr marL="2103120" indent="0">
              <a:buNone/>
              <a:defRPr sz="4140" b="1"/>
            </a:lvl3pPr>
            <a:lvl4pPr marL="3154680" indent="0">
              <a:buNone/>
              <a:defRPr sz="3680" b="1"/>
            </a:lvl4pPr>
            <a:lvl5pPr marL="4206240" indent="0">
              <a:buNone/>
              <a:defRPr sz="3680" b="1"/>
            </a:lvl5pPr>
            <a:lvl6pPr marL="5257800" indent="0">
              <a:buNone/>
              <a:defRPr sz="3680" b="1"/>
            </a:lvl6pPr>
            <a:lvl7pPr marL="6309360" indent="0">
              <a:buNone/>
              <a:defRPr sz="3680" b="1"/>
            </a:lvl7pPr>
            <a:lvl8pPr marL="7360920" indent="0">
              <a:buNone/>
              <a:defRPr sz="3680" b="1"/>
            </a:lvl8pPr>
            <a:lvl9pPr marL="8412480" indent="0">
              <a:buNone/>
              <a:defRPr sz="3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637" y="11022330"/>
            <a:ext cx="8897182" cy="1621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47046" y="7397117"/>
            <a:ext cx="8940999" cy="3625213"/>
          </a:xfrm>
        </p:spPr>
        <p:txBody>
          <a:bodyPr anchor="b"/>
          <a:lstStyle>
            <a:lvl1pPr marL="0" indent="0">
              <a:buNone/>
              <a:defRPr sz="5520" b="1"/>
            </a:lvl1pPr>
            <a:lvl2pPr marL="1051560" indent="0">
              <a:buNone/>
              <a:defRPr sz="4600" b="1"/>
            </a:lvl2pPr>
            <a:lvl3pPr marL="2103120" indent="0">
              <a:buNone/>
              <a:defRPr sz="4140" b="1"/>
            </a:lvl3pPr>
            <a:lvl4pPr marL="3154680" indent="0">
              <a:buNone/>
              <a:defRPr sz="3680" b="1"/>
            </a:lvl4pPr>
            <a:lvl5pPr marL="4206240" indent="0">
              <a:buNone/>
              <a:defRPr sz="3680" b="1"/>
            </a:lvl5pPr>
            <a:lvl6pPr marL="5257800" indent="0">
              <a:buNone/>
              <a:defRPr sz="3680" b="1"/>
            </a:lvl6pPr>
            <a:lvl7pPr marL="6309360" indent="0">
              <a:buNone/>
              <a:defRPr sz="3680" b="1"/>
            </a:lvl7pPr>
            <a:lvl8pPr marL="7360920" indent="0">
              <a:buNone/>
              <a:defRPr sz="3680" b="1"/>
            </a:lvl8pPr>
            <a:lvl9pPr marL="8412480" indent="0">
              <a:buNone/>
              <a:defRPr sz="3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47046" y="11022330"/>
            <a:ext cx="8940999" cy="1621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8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5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5" y="2011680"/>
            <a:ext cx="6783109" cy="7040880"/>
          </a:xfrm>
        </p:spPr>
        <p:txBody>
          <a:bodyPr anchor="b"/>
          <a:lstStyle>
            <a:lvl1pPr>
              <a:defRPr sz="7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999" y="4344677"/>
            <a:ext cx="10647045" cy="21443950"/>
          </a:xfrm>
        </p:spPr>
        <p:txBody>
          <a:bodyPr/>
          <a:lstStyle>
            <a:lvl1pPr>
              <a:defRPr sz="7360"/>
            </a:lvl1pPr>
            <a:lvl2pPr>
              <a:defRPr sz="6440"/>
            </a:lvl2pPr>
            <a:lvl3pPr>
              <a:defRPr sz="552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635" y="9052560"/>
            <a:ext cx="6783109" cy="16770987"/>
          </a:xfrm>
        </p:spPr>
        <p:txBody>
          <a:bodyPr/>
          <a:lstStyle>
            <a:lvl1pPr marL="0" indent="0">
              <a:buNone/>
              <a:defRPr sz="3680"/>
            </a:lvl1pPr>
            <a:lvl2pPr marL="1051560" indent="0">
              <a:buNone/>
              <a:defRPr sz="3220"/>
            </a:lvl2pPr>
            <a:lvl3pPr marL="2103120" indent="0">
              <a:buNone/>
              <a:defRPr sz="2760"/>
            </a:lvl3pPr>
            <a:lvl4pPr marL="3154680" indent="0">
              <a:buNone/>
              <a:defRPr sz="2300"/>
            </a:lvl4pPr>
            <a:lvl5pPr marL="4206240" indent="0">
              <a:buNone/>
              <a:defRPr sz="2300"/>
            </a:lvl5pPr>
            <a:lvl6pPr marL="5257800" indent="0">
              <a:buNone/>
              <a:defRPr sz="2300"/>
            </a:lvl6pPr>
            <a:lvl7pPr marL="6309360" indent="0">
              <a:buNone/>
              <a:defRPr sz="2300"/>
            </a:lvl7pPr>
            <a:lvl8pPr marL="7360920" indent="0">
              <a:buNone/>
              <a:defRPr sz="2300"/>
            </a:lvl8pPr>
            <a:lvl9pPr marL="8412480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2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5" y="2011680"/>
            <a:ext cx="6783109" cy="7040880"/>
          </a:xfrm>
        </p:spPr>
        <p:txBody>
          <a:bodyPr anchor="b"/>
          <a:lstStyle>
            <a:lvl1pPr>
              <a:defRPr sz="7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940999" y="4344677"/>
            <a:ext cx="10647045" cy="21443950"/>
          </a:xfrm>
        </p:spPr>
        <p:txBody>
          <a:bodyPr anchor="t"/>
          <a:lstStyle>
            <a:lvl1pPr marL="0" indent="0">
              <a:buNone/>
              <a:defRPr sz="7360"/>
            </a:lvl1pPr>
            <a:lvl2pPr marL="1051560" indent="0">
              <a:buNone/>
              <a:defRPr sz="6440"/>
            </a:lvl2pPr>
            <a:lvl3pPr marL="2103120" indent="0">
              <a:buNone/>
              <a:defRPr sz="5520"/>
            </a:lvl3pPr>
            <a:lvl4pPr marL="3154680" indent="0">
              <a:buNone/>
              <a:defRPr sz="4600"/>
            </a:lvl4pPr>
            <a:lvl5pPr marL="4206240" indent="0">
              <a:buNone/>
              <a:defRPr sz="4600"/>
            </a:lvl5pPr>
            <a:lvl6pPr marL="5257800" indent="0">
              <a:buNone/>
              <a:defRPr sz="4600"/>
            </a:lvl6pPr>
            <a:lvl7pPr marL="6309360" indent="0">
              <a:buNone/>
              <a:defRPr sz="4600"/>
            </a:lvl7pPr>
            <a:lvl8pPr marL="7360920" indent="0">
              <a:buNone/>
              <a:defRPr sz="4600"/>
            </a:lvl8pPr>
            <a:lvl9pPr marL="8412480" indent="0">
              <a:buNone/>
              <a:defRPr sz="4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635" y="9052560"/>
            <a:ext cx="6783109" cy="16770987"/>
          </a:xfrm>
        </p:spPr>
        <p:txBody>
          <a:bodyPr/>
          <a:lstStyle>
            <a:lvl1pPr marL="0" indent="0">
              <a:buNone/>
              <a:defRPr sz="3680"/>
            </a:lvl1pPr>
            <a:lvl2pPr marL="1051560" indent="0">
              <a:buNone/>
              <a:defRPr sz="3220"/>
            </a:lvl2pPr>
            <a:lvl3pPr marL="2103120" indent="0">
              <a:buNone/>
              <a:defRPr sz="2760"/>
            </a:lvl3pPr>
            <a:lvl4pPr marL="3154680" indent="0">
              <a:buNone/>
              <a:defRPr sz="2300"/>
            </a:lvl4pPr>
            <a:lvl5pPr marL="4206240" indent="0">
              <a:buNone/>
              <a:defRPr sz="2300"/>
            </a:lvl5pPr>
            <a:lvl6pPr marL="5257800" indent="0">
              <a:buNone/>
              <a:defRPr sz="2300"/>
            </a:lvl6pPr>
            <a:lvl7pPr marL="6309360" indent="0">
              <a:buNone/>
              <a:defRPr sz="2300"/>
            </a:lvl7pPr>
            <a:lvl8pPr marL="7360920" indent="0">
              <a:buNone/>
              <a:defRPr sz="2300"/>
            </a:lvl8pPr>
            <a:lvl9pPr marL="8412480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4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5895" y="1606557"/>
            <a:ext cx="18139410" cy="5832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5895" y="8032750"/>
            <a:ext cx="18139410" cy="19145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5895" y="27967947"/>
            <a:ext cx="473202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7063-6E26-4970-8843-D1ED6D0FA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6585" y="27967947"/>
            <a:ext cx="709803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853285" y="27967947"/>
            <a:ext cx="473202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C9A7-809E-4C63-A311-B7FF6616A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8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03120" rtl="0" eaLnBrk="1" latinLnBrk="0" hangingPunct="1">
        <a:lnSpc>
          <a:spcPct val="90000"/>
        </a:lnSpc>
        <a:spcBef>
          <a:spcPct val="0"/>
        </a:spcBef>
        <a:buNone/>
        <a:defRPr sz="10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5780" indent="-525780" algn="l" defTabSz="210312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6440" kern="1200">
          <a:solidFill>
            <a:schemeClr val="tx1"/>
          </a:solidFill>
          <a:latin typeface="+mn-lt"/>
          <a:ea typeface="+mn-ea"/>
          <a:cs typeface="+mn-cs"/>
        </a:defRPr>
      </a:lvl1pPr>
      <a:lvl2pPr marL="157734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62890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68046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4pPr>
      <a:lvl5pPr marL="473202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5pPr>
      <a:lvl6pPr marL="578358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6pPr>
      <a:lvl7pPr marL="683514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7pPr>
      <a:lvl8pPr marL="788670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8pPr>
      <a:lvl9pPr marL="893826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1pPr>
      <a:lvl2pPr marL="105156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2pPr>
      <a:lvl3pPr marL="210312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3pPr>
      <a:lvl4pPr marL="315468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4pPr>
      <a:lvl5pPr marL="420624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5pPr>
      <a:lvl6pPr marL="525780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6pPr>
      <a:lvl7pPr marL="630936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7pPr>
      <a:lvl8pPr marL="736092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8pPr>
      <a:lvl9pPr marL="841248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42000">
              <a:schemeClr val="bg1">
                <a:lumMod val="98000"/>
              </a:schemeClr>
            </a:gs>
            <a:gs pos="74000">
              <a:schemeClr val="bg1">
                <a:lumMod val="93000"/>
              </a:schemeClr>
            </a:gs>
            <a:gs pos="97000">
              <a:schemeClr val="bg1">
                <a:lumMod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82280" y="97078"/>
            <a:ext cx="20444120" cy="1569660"/>
          </a:xfrm>
          <a:prstGeom prst="rect">
            <a:avLst/>
          </a:prstGeom>
          <a:solidFill>
            <a:srgbClr val="FFD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0" y="179181"/>
            <a:ext cx="1371600" cy="1371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41390" y="57321"/>
            <a:ext cx="16948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264C"/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>Advancements in Materials Science and </a:t>
            </a:r>
            <a:r>
              <a:rPr lang="en-US" sz="4800" b="1" dirty="0" smtClean="0">
                <a:solidFill>
                  <a:srgbClr val="FF264C"/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>Technology (iCAM-2020)</a:t>
            </a:r>
          </a:p>
          <a:p>
            <a:pPr algn="ctr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>23</a:t>
            </a:r>
            <a:r>
              <a:rPr lang="en-US" sz="4800" b="1" baseline="30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>rd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> – 25</a:t>
            </a:r>
            <a:r>
              <a:rPr lang="en-US" sz="4800" b="1" baseline="30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>th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> November 2020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parajita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4180" y="2368828"/>
            <a:ext cx="20444120" cy="10668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42000">
                <a:schemeClr val="bg1">
                  <a:lumMod val="95000"/>
                </a:schemeClr>
              </a:gs>
              <a:gs pos="74000">
                <a:schemeClr val="bg1">
                  <a:lumMod val="95000"/>
                </a:schemeClr>
              </a:gs>
              <a:gs pos="97000">
                <a:schemeClr val="bg1">
                  <a:alpha val="12000"/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85403" y="2463255"/>
            <a:ext cx="105207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dirty="0" smtClean="0">
                <a:solidFill>
                  <a:srgbClr val="0000FF"/>
                </a:solidFill>
              </a:rPr>
              <a:t>Title Goes Here…</a:t>
            </a:r>
            <a:r>
              <a:rPr lang="en-US" sz="5600" b="1" dirty="0" smtClean="0">
                <a:solidFill>
                  <a:srgbClr val="0000FF"/>
                </a:solidFill>
              </a:rPr>
              <a:t>Title Goes Here….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61366" y="3341112"/>
            <a:ext cx="618483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List of Authors…</a:t>
            </a:r>
            <a:r>
              <a:rPr lang="en-US" sz="3500" dirty="0" smtClean="0">
                <a:solidFill>
                  <a:srgbClr val="FF0000"/>
                </a:solidFill>
              </a:rPr>
              <a:t>List of Authors….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21609" y="3852783"/>
            <a:ext cx="6254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Authors Affiliation…. </a:t>
            </a:r>
            <a:r>
              <a:rPr lang="en-US" sz="2800" dirty="0" smtClean="0">
                <a:solidFill>
                  <a:srgbClr val="00B050"/>
                </a:solidFill>
              </a:rPr>
              <a:t>Authors Affiliation….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2280" y="4475102"/>
            <a:ext cx="20444120" cy="23066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8790" y="4528403"/>
            <a:ext cx="19752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Abstract</a:t>
            </a:r>
            <a:endParaRPr lang="en-US" sz="4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2280" y="7162800"/>
            <a:ext cx="10063149" cy="792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753317" y="7162800"/>
            <a:ext cx="9973083" cy="792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82280" y="15468600"/>
            <a:ext cx="20444120" cy="1089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675965" y="26789271"/>
            <a:ext cx="10050435" cy="297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2280" y="26708100"/>
            <a:ext cx="10063149" cy="297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13917" y="7211269"/>
            <a:ext cx="34964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1.0 Introduction</a:t>
            </a:r>
            <a:endParaRPr lang="en-US" sz="4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93074" y="7211269"/>
            <a:ext cx="56829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2.0 Materials and Methods</a:t>
            </a:r>
            <a:endParaRPr lang="en-US" sz="4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463" y="15506700"/>
            <a:ext cx="59025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3.0 Results and Discussion</a:t>
            </a:r>
            <a:endParaRPr lang="en-US" sz="4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3917" y="26746200"/>
            <a:ext cx="66127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4.0 Summary and Conclusions</a:t>
            </a:r>
            <a:endParaRPr lang="en-US" sz="4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15217" y="26827371"/>
            <a:ext cx="5207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References and Acknowledgements</a:t>
            </a:r>
            <a:endParaRPr lang="en-US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05221" y="1691493"/>
            <a:ext cx="4417609" cy="63094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Poster ID</a:t>
            </a:r>
            <a:endParaRPr lang="en-US" sz="35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56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52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Aparajita</vt:lpstr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2020-11-04T05:52:07Z</dcterms:created>
  <dcterms:modified xsi:type="dcterms:W3CDTF">2020-11-04T07:24:49Z</dcterms:modified>
</cp:coreProperties>
</file>